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1"/>
  </p:notesMasterIdLst>
  <p:sldIdLst>
    <p:sldId id="256" r:id="rId3"/>
    <p:sldId id="258" r:id="rId4"/>
    <p:sldId id="259" r:id="rId5"/>
    <p:sldId id="260" r:id="rId6"/>
    <p:sldId id="265" r:id="rId7"/>
    <p:sldId id="267" r:id="rId8"/>
    <p:sldId id="269" r:id="rId9"/>
    <p:sldId id="274" r:id="rId10"/>
    <p:sldId id="272" r:id="rId11"/>
    <p:sldId id="276" r:id="rId12"/>
    <p:sldId id="289" r:id="rId13"/>
    <p:sldId id="291" r:id="rId14"/>
    <p:sldId id="292" r:id="rId15"/>
    <p:sldId id="293" r:id="rId16"/>
    <p:sldId id="294" r:id="rId17"/>
    <p:sldId id="277" r:id="rId18"/>
    <p:sldId id="279" r:id="rId19"/>
    <p:sldId id="282" r:id="rId20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A62F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" autoAdjust="0"/>
    <p:restoredTop sz="93699"/>
  </p:normalViewPr>
  <p:slideViewPr>
    <p:cSldViewPr snapToGrid="0" snapToObjects="1">
      <p:cViewPr varScale="1">
        <p:scale>
          <a:sx n="100" d="100"/>
          <a:sy n="100" d="100"/>
        </p:scale>
        <p:origin x="6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hdphoto1.wdp>
</file>

<file path=ppt/media/image1.tiff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2020/3/9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383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622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3949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1670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2696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4551066" y="1280786"/>
            <a:ext cx="7067686" cy="1041761"/>
          </a:xfrm>
        </p:spPr>
        <p:txBody>
          <a:bodyPr/>
          <a:lstStyle/>
          <a:p>
            <a:r>
              <a:rPr lang="zh-CN" altLang="en-US" dirty="0"/>
              <a:t>形势与政策 </a:t>
            </a:r>
            <a:r>
              <a:rPr lang="en-US" altLang="zh-CN" dirty="0"/>
              <a:t>· </a:t>
            </a:r>
            <a:r>
              <a:rPr lang="zh-CN" altLang="en-US" dirty="0"/>
              <a:t>选座系统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4551066" y="3429000"/>
            <a:ext cx="1560198" cy="670605"/>
          </a:xfrm>
        </p:spPr>
        <p:txBody>
          <a:bodyPr/>
          <a:lstStyle/>
          <a:p>
            <a:r>
              <a:rPr lang="zh-CN" altLang="en-US" sz="3600" b="1" dirty="0"/>
              <a:t>用户端</a:t>
            </a:r>
            <a:endParaRPr kumimoji="1" lang="zh-CN" altLang="en-US" sz="3600" b="1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C72AAA10-3DA4-4DA2-9B72-6181BFD3F2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4" name="文本框 8"/>
          <p:cNvSpPr txBox="1"/>
          <p:nvPr/>
        </p:nvSpPr>
        <p:spPr>
          <a:xfrm>
            <a:off x="2458187" y="3059970"/>
            <a:ext cx="4902289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登录部分、形政部分、个人中心部分（用户端）</a:t>
            </a:r>
          </a:p>
        </p:txBody>
      </p:sp>
      <p:sp>
        <p:nvSpPr>
          <p:cNvPr id="5" name="矩形 4"/>
          <p:cNvSpPr/>
          <p:nvPr/>
        </p:nvSpPr>
        <p:spPr>
          <a:xfrm>
            <a:off x="2458187" y="1929300"/>
            <a:ext cx="2079415" cy="525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400" b="1" dirty="0">
                <a:solidFill>
                  <a:schemeClr val="accent4">
                    <a:lumMod val="75000"/>
                  </a:schemeClr>
                </a:solidFill>
              </a:rPr>
              <a:t>三个部分</a:t>
            </a:r>
            <a:r>
              <a:rPr lang="en-US" altLang="zh-CN" sz="2400" b="1" dirty="0">
                <a:solidFill>
                  <a:schemeClr val="accent4">
                    <a:lumMod val="75000"/>
                  </a:schemeClr>
                </a:solidFill>
              </a:rPr>
              <a:t>——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E1DDE6-FF02-4A39-BA69-3EEAA1AFE656}"/>
              </a:ext>
            </a:extLst>
          </p:cNvPr>
          <p:cNvSpPr/>
          <p:nvPr/>
        </p:nvSpPr>
        <p:spPr>
          <a:xfrm>
            <a:off x="7007634" y="4673465"/>
            <a:ext cx="2694969" cy="525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400" b="1" dirty="0">
                <a:solidFill>
                  <a:schemeClr val="accent4">
                    <a:lumMod val="75000"/>
                  </a:schemeClr>
                </a:solidFill>
              </a:rPr>
              <a:t>页面和对话框</a:t>
            </a:r>
            <a:r>
              <a:rPr lang="en-US" altLang="zh-CN" sz="2400" b="1" dirty="0">
                <a:solidFill>
                  <a:schemeClr val="accent4">
                    <a:lumMod val="75000"/>
                  </a:schemeClr>
                </a:solidFill>
              </a:rPr>
              <a:t>——</a:t>
            </a:r>
          </a:p>
        </p:txBody>
      </p:sp>
      <p:sp>
        <p:nvSpPr>
          <p:cNvPr id="7" name="文本框 8">
            <a:extLst>
              <a:ext uri="{FF2B5EF4-FFF2-40B4-BE49-F238E27FC236}">
                <a16:creationId xmlns:a16="http://schemas.microsoft.com/office/drawing/2014/main" id="{13390D52-36E2-4401-9C96-E41557941298}"/>
              </a:ext>
            </a:extLst>
          </p:cNvPr>
          <p:cNvSpPr txBox="1"/>
          <p:nvPr/>
        </p:nvSpPr>
        <p:spPr>
          <a:xfrm>
            <a:off x="7007634" y="5692635"/>
            <a:ext cx="4902289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个页面、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5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种对话框（用户端）</a:t>
            </a: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4" name="文本框 8"/>
          <p:cNvSpPr txBox="1"/>
          <p:nvPr/>
        </p:nvSpPr>
        <p:spPr>
          <a:xfrm>
            <a:off x="465112" y="4131339"/>
            <a:ext cx="4967044" cy="2301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表单：学号、密码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提示：不可为空、用户不存在、密码错误、登录成功</a:t>
            </a: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成功：近期讲座页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失败：重新输入</a:t>
            </a: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忘记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：忘记密码页</a:t>
            </a:r>
          </a:p>
        </p:txBody>
      </p:sp>
      <p:sp>
        <p:nvSpPr>
          <p:cNvPr id="5" name="矩形 4"/>
          <p:cNvSpPr/>
          <p:nvPr/>
        </p:nvSpPr>
        <p:spPr>
          <a:xfrm>
            <a:off x="3479273" y="1158240"/>
            <a:ext cx="1620957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登录部分</a:t>
            </a:r>
            <a:endParaRPr lang="en-US" altLang="zh-CN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974E950-C18D-462C-B6DD-B471A0F88CE3}"/>
              </a:ext>
            </a:extLst>
          </p:cNvPr>
          <p:cNvSpPr/>
          <p:nvPr/>
        </p:nvSpPr>
        <p:spPr>
          <a:xfrm>
            <a:off x="7293672" y="2570487"/>
            <a:ext cx="4512129" cy="35821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表单：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学号（验证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10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位数、数据库存在否）：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密保问题（三选一）：密保回答：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新密码：确认新密码：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提示：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输入不能为空、学号为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10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位数、学号不存在、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回答不正确、两次输入新密码不相同、修改成功</a:t>
            </a: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成功：登录页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失败：重新输入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8B30F5-2DA3-4B62-9943-EC9AE1A9F70D}"/>
              </a:ext>
            </a:extLst>
          </p:cNvPr>
          <p:cNvSpPr/>
          <p:nvPr/>
        </p:nvSpPr>
        <p:spPr>
          <a:xfrm>
            <a:off x="465112" y="3202271"/>
            <a:ext cx="1508746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登录页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87015A-E44E-4073-A58B-409898DA9561}"/>
              </a:ext>
            </a:extLst>
          </p:cNvPr>
          <p:cNvSpPr/>
          <p:nvPr/>
        </p:nvSpPr>
        <p:spPr>
          <a:xfrm>
            <a:off x="7296956" y="1683897"/>
            <a:ext cx="2021707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忘记密码页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</p:spTree>
    <p:extLst>
      <p:ext uri="{BB962C8B-B14F-4D97-AF65-F5344CB8AC3E}">
        <p14:creationId xmlns:p14="http://schemas.microsoft.com/office/powerpoint/2010/main" val="2807559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4" name="文本框 8"/>
          <p:cNvSpPr txBox="1"/>
          <p:nvPr/>
        </p:nvSpPr>
        <p:spPr>
          <a:xfrm>
            <a:off x="465112" y="4131339"/>
            <a:ext cx="3923698" cy="134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讲座封面、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讲座题目、主讲教师、简介、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教学楼、课室、开始时间、结束时间、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总座位数、已选座位数、报名截止时间</a:t>
            </a:r>
          </a:p>
        </p:txBody>
      </p:sp>
      <p:sp>
        <p:nvSpPr>
          <p:cNvPr id="5" name="矩形 4"/>
          <p:cNvSpPr/>
          <p:nvPr/>
        </p:nvSpPr>
        <p:spPr>
          <a:xfrm>
            <a:off x="3479273" y="1158240"/>
            <a:ext cx="1620957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形政部分</a:t>
            </a:r>
            <a:endParaRPr lang="en-US" altLang="zh-CN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974E950-C18D-462C-B6DD-B471A0F88CE3}"/>
              </a:ext>
            </a:extLst>
          </p:cNvPr>
          <p:cNvSpPr/>
          <p:nvPr/>
        </p:nvSpPr>
        <p:spPr>
          <a:xfrm>
            <a:off x="7293672" y="2522133"/>
            <a:ext cx="4512129" cy="3262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近期讲座列表：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讲座题目、主讲教师、地点、时间、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已选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总选、报名截止时间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预约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：截止报名、或选满座位禁用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收藏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：收藏成功、早已收藏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详情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 </a:t>
            </a:r>
          </a:p>
          <a:p>
            <a:pPr>
              <a:lnSpc>
                <a:spcPct val="13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模糊搜索：讲题或教师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分页：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页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8B30F5-2DA3-4B62-9943-EC9AE1A9F70D}"/>
              </a:ext>
            </a:extLst>
          </p:cNvPr>
          <p:cNvSpPr/>
          <p:nvPr/>
        </p:nvSpPr>
        <p:spPr>
          <a:xfrm>
            <a:off x="465112" y="3202271"/>
            <a:ext cx="253466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讲座详情对话框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87015A-E44E-4073-A58B-409898DA9561}"/>
              </a:ext>
            </a:extLst>
          </p:cNvPr>
          <p:cNvSpPr/>
          <p:nvPr/>
        </p:nvSpPr>
        <p:spPr>
          <a:xfrm>
            <a:off x="7296956" y="1683897"/>
            <a:ext cx="2021707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近期讲座页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</p:spTree>
    <p:extLst>
      <p:ext uri="{BB962C8B-B14F-4D97-AF65-F5344CB8AC3E}">
        <p14:creationId xmlns:p14="http://schemas.microsoft.com/office/powerpoint/2010/main" val="386944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4" name="文本框 8"/>
          <p:cNvSpPr txBox="1"/>
          <p:nvPr/>
        </p:nvSpPr>
        <p:spPr>
          <a:xfrm>
            <a:off x="465111" y="3618862"/>
            <a:ext cx="5176409" cy="2941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已预约列表：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讲题、地点、时间、退约截止时间、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座位、取票码、考核状态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退约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：截止退约禁用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详情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</a:p>
          <a:p>
            <a:pPr>
              <a:lnSpc>
                <a:spcPct val="13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模糊搜索：讲题或教师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分页：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页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场</a:t>
            </a:r>
          </a:p>
        </p:txBody>
      </p:sp>
      <p:sp>
        <p:nvSpPr>
          <p:cNvPr id="5" name="矩形 4"/>
          <p:cNvSpPr/>
          <p:nvPr/>
        </p:nvSpPr>
        <p:spPr>
          <a:xfrm>
            <a:off x="3479273" y="1158240"/>
            <a:ext cx="1620957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形政部分</a:t>
            </a:r>
            <a:endParaRPr lang="en-US" altLang="zh-CN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974E950-C18D-462C-B6DD-B471A0F88CE3}"/>
              </a:ext>
            </a:extLst>
          </p:cNvPr>
          <p:cNvSpPr/>
          <p:nvPr/>
        </p:nvSpPr>
        <p:spPr>
          <a:xfrm>
            <a:off x="7091772" y="2677255"/>
            <a:ext cx="4781307" cy="2941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讲座信息：讲座名称、讲座地点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选好友：已选好友禁选、自己必选、未选好友可选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选座位：已选的不可再选、点选或拖选、可重置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提示：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请选座位、座位数与好友数不相同、预约中请稍等、预约成功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8B30F5-2DA3-4B62-9943-EC9AE1A9F70D}"/>
              </a:ext>
            </a:extLst>
          </p:cNvPr>
          <p:cNvSpPr/>
          <p:nvPr/>
        </p:nvSpPr>
        <p:spPr>
          <a:xfrm>
            <a:off x="465111" y="2785682"/>
            <a:ext cx="1765227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已预约页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87015A-E44E-4073-A58B-409898DA9561}"/>
              </a:ext>
            </a:extLst>
          </p:cNvPr>
          <p:cNvSpPr/>
          <p:nvPr/>
        </p:nvSpPr>
        <p:spPr>
          <a:xfrm>
            <a:off x="7091772" y="1741887"/>
            <a:ext cx="2021707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讲座预约页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</p:spTree>
    <p:extLst>
      <p:ext uri="{BB962C8B-B14F-4D97-AF65-F5344CB8AC3E}">
        <p14:creationId xmlns:p14="http://schemas.microsoft.com/office/powerpoint/2010/main" val="3446460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4" name="文本框 8"/>
          <p:cNvSpPr txBox="1"/>
          <p:nvPr/>
        </p:nvSpPr>
        <p:spPr>
          <a:xfrm>
            <a:off x="465112" y="4005848"/>
            <a:ext cx="5119259" cy="2301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个人信息：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头像、朋友码、听课次数、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学号、年级、学院、专业、姓名、性别、身份证号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听课次数进度条</a:t>
            </a: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修改头像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、修改密码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、添加密保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</a:p>
        </p:txBody>
      </p:sp>
      <p:sp>
        <p:nvSpPr>
          <p:cNvPr id="5" name="矩形 4"/>
          <p:cNvSpPr/>
          <p:nvPr/>
        </p:nvSpPr>
        <p:spPr>
          <a:xfrm>
            <a:off x="2309722" y="1556919"/>
            <a:ext cx="2339102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个人中心部分</a:t>
            </a:r>
            <a:endParaRPr lang="en-US" altLang="zh-CN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974E950-C18D-462C-B6DD-B471A0F88CE3}"/>
              </a:ext>
            </a:extLst>
          </p:cNvPr>
          <p:cNvSpPr/>
          <p:nvPr/>
        </p:nvSpPr>
        <p:spPr>
          <a:xfrm>
            <a:off x="5339806" y="1051831"/>
            <a:ext cx="4512129" cy="7013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上传头像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提示：修改成功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8B30F5-2DA3-4B62-9943-EC9AE1A9F70D}"/>
              </a:ext>
            </a:extLst>
          </p:cNvPr>
          <p:cNvSpPr/>
          <p:nvPr/>
        </p:nvSpPr>
        <p:spPr>
          <a:xfrm>
            <a:off x="465112" y="3202271"/>
            <a:ext cx="2021707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个人中心页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87015A-E44E-4073-A58B-409898DA9561}"/>
              </a:ext>
            </a:extLst>
          </p:cNvPr>
          <p:cNvSpPr/>
          <p:nvPr/>
        </p:nvSpPr>
        <p:spPr>
          <a:xfrm>
            <a:off x="5339806" y="550368"/>
            <a:ext cx="253466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修改头像对话框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4EBB993-5D1A-4661-8E09-CD0004E40C35}"/>
              </a:ext>
            </a:extLst>
          </p:cNvPr>
          <p:cNvSpPr/>
          <p:nvPr/>
        </p:nvSpPr>
        <p:spPr>
          <a:xfrm>
            <a:off x="6096000" y="2641071"/>
            <a:ext cx="4512129" cy="1661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密保问题（三选一）：密保回答：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新密码：确认新密码：</a:t>
            </a: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提示：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回答不正确、两次输入新密码不相同、修改成功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4AD6AF9-566F-444C-9B47-5F04353FFCDB}"/>
              </a:ext>
            </a:extLst>
          </p:cNvPr>
          <p:cNvSpPr/>
          <p:nvPr/>
        </p:nvSpPr>
        <p:spPr>
          <a:xfrm>
            <a:off x="6096000" y="2113716"/>
            <a:ext cx="253466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修改密码对话框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70C4748-4D2E-4607-84F3-A137811CD0DE}"/>
              </a:ext>
            </a:extLst>
          </p:cNvPr>
          <p:cNvSpPr/>
          <p:nvPr/>
        </p:nvSpPr>
        <p:spPr>
          <a:xfrm>
            <a:off x="7363335" y="5172936"/>
            <a:ext cx="3918726" cy="134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问题一、二、三：答案一、二、三：</a:t>
            </a: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提示：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添加密保成功、密保问题只可添加一次哦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A29DCF3-F221-4690-8075-0A4AB3CEBCDF}"/>
              </a:ext>
            </a:extLst>
          </p:cNvPr>
          <p:cNvSpPr/>
          <p:nvPr/>
        </p:nvSpPr>
        <p:spPr>
          <a:xfrm>
            <a:off x="7363334" y="4613656"/>
            <a:ext cx="253466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添加密保对话框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</p:spTree>
    <p:extLst>
      <p:ext uri="{BB962C8B-B14F-4D97-AF65-F5344CB8AC3E}">
        <p14:creationId xmlns:p14="http://schemas.microsoft.com/office/powerpoint/2010/main" val="2921279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4" name="文本框 8"/>
          <p:cNvSpPr txBox="1"/>
          <p:nvPr/>
        </p:nvSpPr>
        <p:spPr>
          <a:xfrm>
            <a:off x="680358" y="4536410"/>
            <a:ext cx="2879091" cy="16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表单：好友学号、好友码</a:t>
            </a: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提示：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学号或好友码错误、早已添加、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添加成功</a:t>
            </a:r>
          </a:p>
        </p:txBody>
      </p:sp>
      <p:sp>
        <p:nvSpPr>
          <p:cNvPr id="5" name="矩形 4"/>
          <p:cNvSpPr/>
          <p:nvPr/>
        </p:nvSpPr>
        <p:spPr>
          <a:xfrm>
            <a:off x="2555943" y="1324336"/>
            <a:ext cx="2339102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个人中心部分</a:t>
            </a:r>
            <a:endParaRPr lang="en-US" altLang="zh-CN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974E950-C18D-462C-B6DD-B471A0F88CE3}"/>
              </a:ext>
            </a:extLst>
          </p:cNvPr>
          <p:cNvSpPr/>
          <p:nvPr/>
        </p:nvSpPr>
        <p:spPr>
          <a:xfrm>
            <a:off x="4388810" y="3192006"/>
            <a:ext cx="3693833" cy="2621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好友列表：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学号、姓名、性别、年级、学院、专业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删除好友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</a:p>
          <a:p>
            <a:pPr>
              <a:lnSpc>
                <a:spcPct val="13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模糊搜索：好友姓名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分页：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页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位</a:t>
            </a: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添加好友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8B30F5-2DA3-4B62-9943-EC9AE1A9F70D}"/>
              </a:ext>
            </a:extLst>
          </p:cNvPr>
          <p:cNvSpPr/>
          <p:nvPr/>
        </p:nvSpPr>
        <p:spPr>
          <a:xfrm>
            <a:off x="680358" y="3669506"/>
            <a:ext cx="253466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添加好友对话框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87015A-E44E-4073-A58B-409898DA9561}"/>
              </a:ext>
            </a:extLst>
          </p:cNvPr>
          <p:cNvSpPr/>
          <p:nvPr/>
        </p:nvSpPr>
        <p:spPr>
          <a:xfrm>
            <a:off x="4388810" y="2330403"/>
            <a:ext cx="2021707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我的好友页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C189BA4-6DEE-4C23-AE54-9EF9DBF6E1B9}"/>
              </a:ext>
            </a:extLst>
          </p:cNvPr>
          <p:cNvSpPr/>
          <p:nvPr/>
        </p:nvSpPr>
        <p:spPr>
          <a:xfrm>
            <a:off x="8770191" y="979628"/>
            <a:ext cx="2021707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我的收藏页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290036E-1C01-4B44-9E77-1109556BECF6}"/>
              </a:ext>
            </a:extLst>
          </p:cNvPr>
          <p:cNvSpPr/>
          <p:nvPr/>
        </p:nvSpPr>
        <p:spPr>
          <a:xfrm>
            <a:off x="8770191" y="1821179"/>
            <a:ext cx="2741451" cy="23017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收藏列表：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讲座教师、主讲教师、时间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详情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、预约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取消收藏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button </a:t>
            </a:r>
          </a:p>
          <a:p>
            <a:pPr>
              <a:lnSpc>
                <a:spcPct val="13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模糊搜索：讲题或教师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分页：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页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场</a:t>
            </a:r>
          </a:p>
        </p:txBody>
      </p:sp>
    </p:spTree>
    <p:extLst>
      <p:ext uri="{BB962C8B-B14F-4D97-AF65-F5344CB8AC3E}">
        <p14:creationId xmlns:p14="http://schemas.microsoft.com/office/powerpoint/2010/main" val="1575504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演示视频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演示视频</a:t>
            </a:r>
          </a:p>
        </p:txBody>
      </p:sp>
      <p:sp>
        <p:nvSpPr>
          <p:cNvPr id="5" name="矩形 4"/>
          <p:cNvSpPr/>
          <p:nvPr/>
        </p:nvSpPr>
        <p:spPr>
          <a:xfrm>
            <a:off x="6266850" y="2924485"/>
            <a:ext cx="5759143" cy="853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这个</a:t>
            </a: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PPTX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同目录下</a:t>
            </a: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——</a:t>
            </a:r>
          </a:p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			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“用户端演示视频</a:t>
            </a: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.MP4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4936959" y="2128074"/>
            <a:ext cx="4970438" cy="1041761"/>
          </a:xfrm>
        </p:spPr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 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主要技术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数据库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实现功能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演示视频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sp>
        <p:nvSpPr>
          <p:cNvPr id="5" name="矩形 4"/>
          <p:cNvSpPr/>
          <p:nvPr/>
        </p:nvSpPr>
        <p:spPr>
          <a:xfrm>
            <a:off x="3385387" y="3130039"/>
            <a:ext cx="3573414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1"/>
                </a:solidFill>
              </a:rPr>
              <a:t>形势与政策</a:t>
            </a:r>
            <a:r>
              <a:rPr lang="en-US" altLang="zh-CN" sz="2800" b="1" dirty="0">
                <a:solidFill>
                  <a:schemeClr val="accent1"/>
                </a:solidFill>
              </a:rPr>
              <a:t>•</a:t>
            </a:r>
            <a:r>
              <a:rPr lang="zh-CN" altLang="en-US" sz="2800" b="1" dirty="0">
                <a:solidFill>
                  <a:schemeClr val="accent1"/>
                </a:solidFill>
              </a:rPr>
              <a:t>选座系统</a:t>
            </a:r>
            <a:endParaRPr lang="en-US" altLang="zh-CN" sz="2800" b="1" dirty="0">
              <a:solidFill>
                <a:schemeClr val="accent1"/>
              </a:solidFill>
            </a:endParaRPr>
          </a:p>
        </p:txBody>
      </p:sp>
      <p:sp>
        <p:nvSpPr>
          <p:cNvPr id="10" name="文本框 8"/>
          <p:cNvSpPr txBox="1"/>
          <p:nvPr/>
        </p:nvSpPr>
        <p:spPr>
          <a:xfrm>
            <a:off x="7654264" y="4746570"/>
            <a:ext cx="3690011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——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从现场占座，到网上选座</a:t>
            </a:r>
          </a:p>
        </p:txBody>
      </p: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主要技术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主要技术</a:t>
            </a:r>
          </a:p>
        </p:txBody>
      </p:sp>
      <p:sp>
        <p:nvSpPr>
          <p:cNvPr id="11" name="矩形 10"/>
          <p:cNvSpPr/>
          <p:nvPr/>
        </p:nvSpPr>
        <p:spPr>
          <a:xfrm>
            <a:off x="3866646" y="2148840"/>
            <a:ext cx="3516851" cy="36543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后端：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	Node</a:t>
            </a:r>
          </a:p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前端：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	Vue</a:t>
            </a:r>
          </a:p>
          <a:p>
            <a:pPr lvl="0">
              <a:lnSpc>
                <a:spcPct val="130000"/>
              </a:lnSpc>
            </a:pP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后端框架：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Express</a:t>
            </a:r>
          </a:p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数据库：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</a:t>
            </a:r>
            <a:r>
              <a:rPr lang="en-US" altLang="zh-CN" sz="2000" b="1" dirty="0" err="1">
                <a:solidFill>
                  <a:schemeClr val="accent2">
                    <a:lumMod val="75000"/>
                  </a:schemeClr>
                </a:solidFill>
              </a:rPr>
              <a:t>MySql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  <a:p>
            <a:pPr lvl="0">
              <a:lnSpc>
                <a:spcPct val="130000"/>
              </a:lnSpc>
            </a:pP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前端请求：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</a:t>
            </a:r>
            <a:r>
              <a:rPr lang="en-US" altLang="zh-CN" sz="2000" b="1" dirty="0" err="1">
                <a:solidFill>
                  <a:schemeClr val="accent2">
                    <a:lumMod val="75000"/>
                  </a:schemeClr>
                </a:solidFill>
              </a:rPr>
              <a:t>Axios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前端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UI</a:t>
            </a: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Element-UI</a:t>
            </a:r>
          </a:p>
          <a:p>
            <a:pPr lvl="0">
              <a:lnSpc>
                <a:spcPct val="130000"/>
              </a:lnSpc>
            </a:pP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数据库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文本框 8"/>
          <p:cNvSpPr txBox="1"/>
          <p:nvPr/>
        </p:nvSpPr>
        <p:spPr>
          <a:xfrm>
            <a:off x="192269" y="4805586"/>
            <a:ext cx="3750575" cy="1559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学生表、管理员表、</a:t>
            </a: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讲座表、课室表、</a:t>
            </a:r>
          </a:p>
          <a:p>
            <a:pPr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学生密保表、学生好友关系表、讲座收藏关系表、</a:t>
            </a: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座位类型表、讲座座位关系表、</a:t>
            </a: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学生操作关系表、学生操作记录表、学生完成关系表、</a:t>
            </a:r>
          </a:p>
        </p:txBody>
      </p:sp>
      <p:sp>
        <p:nvSpPr>
          <p:cNvPr id="85" name="矩形 84"/>
          <p:cNvSpPr/>
          <p:nvPr/>
        </p:nvSpPr>
        <p:spPr>
          <a:xfrm>
            <a:off x="192269" y="4094403"/>
            <a:ext cx="156966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12</a:t>
            </a: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张表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——</a:t>
            </a: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数据库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6248160-AD55-4F5D-898F-C40CF754CC33}"/>
              </a:ext>
            </a:extLst>
          </p:cNvPr>
          <p:cNvSpPr/>
          <p:nvPr/>
        </p:nvSpPr>
        <p:spPr>
          <a:xfrm>
            <a:off x="4724253" y="752899"/>
            <a:ext cx="3765774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 err="1">
                <a:solidFill>
                  <a:schemeClr val="accent3">
                    <a:lumMod val="75000"/>
                  </a:schemeClr>
                </a:solidFill>
              </a:rPr>
              <a:t>Navicat</a:t>
            </a: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逆向数据库到模型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——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0EF6343-2D61-41C3-A42B-4C6CF0A6566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01353" y="1474294"/>
            <a:ext cx="7898378" cy="50846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实现功能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总结报告-精致渐变-清新蓝绿-PPT模板</Template>
  <TotalTime>126</TotalTime>
  <Words>814</Words>
  <Application>Microsoft Office PowerPoint</Application>
  <PresentationFormat>宽屏</PresentationFormat>
  <Paragraphs>182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等线</vt:lpstr>
      <vt:lpstr>Microsoft YaHei</vt:lpstr>
      <vt:lpstr>Microsoft YaHei</vt:lpstr>
      <vt:lpstr>Arial</vt:lpstr>
      <vt:lpstr>Century Gothic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叶飖</dc:creator>
  <cp:keywords/>
  <dc:description/>
  <cp:lastModifiedBy>叶飖</cp:lastModifiedBy>
  <cp:revision>255</cp:revision>
  <dcterms:created xsi:type="dcterms:W3CDTF">2019-12-26T14:33:19Z</dcterms:created>
  <dcterms:modified xsi:type="dcterms:W3CDTF">2020-03-09T09:19:36Z</dcterms:modified>
  <cp:category/>
</cp:coreProperties>
</file>

<file path=docProps/thumbnail.jpeg>
</file>